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7" r:id="rId4"/>
    <p:sldId id="262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4T20:22:20.166" idx="1">
    <p:pos x="10" y="10"/>
    <p:text>Barracas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4T20:22:25.764" idx="2">
    <p:pos x="10" y="10"/>
    <p:text>Barracas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704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3515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6376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4817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3271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261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4577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7253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68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038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81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283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919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110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402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5604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778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13951-2C6C-48BC-AF2A-3C40C71B797F}" type="datetimeFigureOut">
              <a:rPr lang="es-CO" smtClean="0"/>
              <a:t>24/07/2018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EA118-D86A-4980-A530-5B75D8FF05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222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64" b="89904" l="13279" r="90000">
                        <a14:foregroundMark x1="61148" y1="24519" x2="61148" y2="24519"/>
                        <a14:foregroundMark x1="65902" y1="39744" x2="65902" y2="39744"/>
                        <a14:backgroundMark x1="43115" y1="14263" x2="43115" y2="14263"/>
                        <a14:backgroundMark x1="45246" y1="8654" x2="45246" y2="8654"/>
                        <a14:backgroundMark x1="43770" y1="19712" x2="43770" y2="19712"/>
                        <a14:backgroundMark x1="48361" y1="22115" x2="48361" y2="22115"/>
                        <a14:backgroundMark x1="50656" y1="23237" x2="50656" y2="23237"/>
                        <a14:backgroundMark x1="53443" y1="24038" x2="53443" y2="24038"/>
                        <a14:backgroundMark x1="57377" y1="28205" x2="57377" y2="28205"/>
                        <a14:backgroundMark x1="59016" y1="31090" x2="59016" y2="31090"/>
                        <a14:backgroundMark x1="53934" y1="64744" x2="53934" y2="64744"/>
                        <a14:backgroundMark x1="44098" y1="57051" x2="44098" y2="57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59" r="11453"/>
          <a:stretch/>
        </p:blipFill>
        <p:spPr>
          <a:xfrm>
            <a:off x="8517276" y="482411"/>
            <a:ext cx="3626778" cy="59428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>
                <a:latin typeface="Elephant" panose="02020904090505020303" pitchFamily="18" charset="0"/>
              </a:rPr>
              <a:t>BISUTEX LTDA.</a:t>
            </a:r>
            <a:r>
              <a:rPr lang="es-CO" dirty="0" smtClean="0"/>
              <a:t/>
            </a:r>
            <a:br>
              <a:rPr lang="es-CO" dirty="0" smtClean="0"/>
            </a:b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876764"/>
            <a:ext cx="9448800" cy="2321960"/>
          </a:xfrm>
        </p:spPr>
        <p:txBody>
          <a:bodyPr/>
          <a:lstStyle/>
          <a:p>
            <a:r>
              <a:rPr lang="es-CO" dirty="0" smtClean="0">
                <a:latin typeface="Elephant" panose="02020904090505020303" pitchFamily="18" charset="0"/>
              </a:rPr>
              <a:t>BY:</a:t>
            </a:r>
          </a:p>
          <a:p>
            <a:r>
              <a:rPr lang="es-CO" dirty="0" smtClean="0">
                <a:latin typeface="Elephant" panose="02020904090505020303" pitchFamily="18" charset="0"/>
              </a:rPr>
              <a:t>CAMILO ANDRÉS BARRAGÁN</a:t>
            </a:r>
          </a:p>
          <a:p>
            <a:r>
              <a:rPr lang="es-CO" dirty="0" smtClean="0">
                <a:latin typeface="Elephant" panose="02020904090505020303" pitchFamily="18" charset="0"/>
              </a:rPr>
              <a:t>EVELYN GABRIELA GARCÍA BRACHO</a:t>
            </a:r>
          </a:p>
          <a:p>
            <a:r>
              <a:rPr lang="es-CO" dirty="0" smtClean="0">
                <a:latin typeface="Elephant" panose="02020904090505020303" pitchFamily="18" charset="0"/>
              </a:rPr>
              <a:t>MELANY FERNANDA OSPINA CALVO</a:t>
            </a:r>
          </a:p>
          <a:p>
            <a:r>
              <a:rPr lang="es-CO" dirty="0" smtClean="0">
                <a:latin typeface="Elephant" panose="02020904090505020303" pitchFamily="18" charset="0"/>
              </a:rPr>
              <a:t>BRENDA SOFÍA RAMÍREZ ZÁRATE</a:t>
            </a:r>
            <a:endParaRPr lang="es-CO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9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887" y="939036"/>
            <a:ext cx="8610600" cy="1293028"/>
          </a:xfrm>
        </p:spPr>
        <p:txBody>
          <a:bodyPr/>
          <a:lstStyle/>
          <a:p>
            <a:r>
              <a:rPr lang="es-CO" dirty="0" smtClean="0">
                <a:latin typeface="Elephant" panose="02020904090505020303" pitchFamily="18" charset="0"/>
              </a:rPr>
              <a:t>WHAT´S BISUTEX LTDA?</a:t>
            </a:r>
            <a:endParaRPr lang="es-CO" dirty="0">
              <a:latin typeface="Elephant" panose="02020904090505020303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4" y="1906248"/>
            <a:ext cx="4024313" cy="402431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37" y="1906248"/>
            <a:ext cx="2512031" cy="2512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0" t="26817" r="200" b="449"/>
          <a:stretch/>
        </p:blipFill>
        <p:spPr>
          <a:xfrm rot="16200000">
            <a:off x="5197015" y="3918405"/>
            <a:ext cx="1512282" cy="25120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69" y="1906248"/>
            <a:ext cx="3578694" cy="4024313"/>
          </a:xfrm>
          <a:prstGeom prst="rect">
            <a:avLst/>
          </a:prstGeom>
        </p:spPr>
      </p:pic>
      <p:sp>
        <p:nvSpPr>
          <p:cNvPr id="8" name="Nube 7"/>
          <p:cNvSpPr/>
          <p:nvPr/>
        </p:nvSpPr>
        <p:spPr>
          <a:xfrm rot="20922313">
            <a:off x="8500075" y="492767"/>
            <a:ext cx="2181601" cy="1300073"/>
          </a:xfrm>
          <a:prstGeom prst="cloud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latin typeface="Cooper Black" panose="0208090404030B020404" pitchFamily="18" charset="0"/>
              </a:rPr>
              <a:t>IMITATION JEWELRY</a:t>
            </a:r>
            <a:endParaRPr lang="es-CO" sz="1600" dirty="0">
              <a:latin typeface="Cooper Black" panose="0208090404030B020404" pitchFamily="18" charset="0"/>
            </a:endParaRPr>
          </a:p>
        </p:txBody>
      </p:sp>
      <p:sp>
        <p:nvSpPr>
          <p:cNvPr id="12" name="Flecha curvada hacia la izquierda 11"/>
          <p:cNvSpPr/>
          <p:nvPr/>
        </p:nvSpPr>
        <p:spPr>
          <a:xfrm>
            <a:off x="10787865" y="1397285"/>
            <a:ext cx="1188936" cy="3020993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21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33672" y="531686"/>
            <a:ext cx="3638469" cy="988889"/>
          </a:xfrm>
        </p:spPr>
        <p:txBody>
          <a:bodyPr>
            <a:normAutofit fontScale="90000"/>
          </a:bodyPr>
          <a:lstStyle/>
          <a:p>
            <a:r>
              <a:rPr lang="es-CO" b="1" dirty="0" smtClean="0">
                <a:latin typeface="Elephant" panose="02020904090505020303" pitchFamily="18" charset="0"/>
              </a:rPr>
              <a:t>Principal </a:t>
            </a:r>
            <a:r>
              <a:rPr lang="es-CO" b="1" dirty="0" err="1" smtClean="0">
                <a:latin typeface="Elephant" panose="02020904090505020303" pitchFamily="18" charset="0"/>
              </a:rPr>
              <a:t>activity</a:t>
            </a:r>
            <a:endParaRPr lang="es-CO" b="1" dirty="0">
              <a:latin typeface="Elephant" panose="02020904090505020303" pitchFamily="18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23" y="1857249"/>
            <a:ext cx="4741658" cy="4481905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80" y="1857250"/>
            <a:ext cx="2845941" cy="23262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79" y="4183490"/>
            <a:ext cx="2845942" cy="21556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822" y="1857249"/>
            <a:ext cx="2434976" cy="4481905"/>
          </a:xfrm>
          <a:prstGeom prst="rect">
            <a:avLst/>
          </a:prstGeom>
        </p:spPr>
      </p:pic>
      <p:sp>
        <p:nvSpPr>
          <p:cNvPr id="10" name="Llamada con línea 3 9"/>
          <p:cNvSpPr/>
          <p:nvPr/>
        </p:nvSpPr>
        <p:spPr>
          <a:xfrm>
            <a:off x="1674688" y="531686"/>
            <a:ext cx="2732926" cy="1325563"/>
          </a:xfrm>
          <a:prstGeom prst="borderCallout3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sp3d>
            <a:bevelT w="25400" h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latin typeface="Cooper Black" panose="0208090404030B020404" pitchFamily="18" charset="0"/>
              </a:rPr>
              <a:t>JEWELRY MANUFACTURE</a:t>
            </a:r>
            <a:endParaRPr lang="es-CO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4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68646" y="764373"/>
            <a:ext cx="2937553" cy="1293028"/>
          </a:xfrm>
        </p:spPr>
        <p:txBody>
          <a:bodyPr>
            <a:normAutofit/>
          </a:bodyPr>
          <a:lstStyle/>
          <a:p>
            <a:r>
              <a:rPr lang="es-CO" sz="6600" b="1" dirty="0" smtClean="0"/>
              <a:t>LOGO</a:t>
            </a:r>
            <a:endParaRPr lang="es-CO" sz="6600" b="1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3429" l="0" r="90000">
                        <a14:foregroundMark x1="70492" y1="29167" x2="70492" y2="29167"/>
                        <a14:foregroundMark x1="66557" y1="39263" x2="66557" y2="39263"/>
                        <a14:backgroundMark x1="43115" y1="14583" x2="43115" y2="14583"/>
                        <a14:backgroundMark x1="46230" y1="7532" x2="46230" y2="7532"/>
                        <a14:backgroundMark x1="50164" y1="23077" x2="50164" y2="23077"/>
                        <a14:backgroundMark x1="44754" y1="19712" x2="44754" y2="19712"/>
                        <a14:backgroundMark x1="54590" y1="24840" x2="54590" y2="24840"/>
                        <a14:backgroundMark x1="56885" y1="28365" x2="56885" y2="28365"/>
                        <a14:backgroundMark x1="58525" y1="30769" x2="58525" y2="3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34" t="1996" r="9283" b="4753"/>
          <a:stretch/>
        </p:blipFill>
        <p:spPr>
          <a:xfrm>
            <a:off x="3554858" y="1253448"/>
            <a:ext cx="5013788" cy="5085708"/>
          </a:xfrm>
        </p:spPr>
      </p:pic>
    </p:spTree>
    <p:extLst>
      <p:ext uri="{BB962C8B-B14F-4D97-AF65-F5344CB8AC3E}">
        <p14:creationId xmlns:p14="http://schemas.microsoft.com/office/powerpoint/2010/main" val="60735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8000" b="1" dirty="0" smtClean="0"/>
              <a:t>SLOGAN</a:t>
            </a:r>
            <a:endParaRPr lang="es-CO" sz="80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48219" y="1917159"/>
            <a:ext cx="7215027" cy="44589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INNOVA TU ESTILO // </a:t>
            </a:r>
            <a:r>
              <a:rPr lang="es-CO" dirty="0" smtClean="0"/>
              <a:t>INNOVATE YOUR STYLE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76" y="2437972"/>
            <a:ext cx="4007939" cy="22264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631" y="2569930"/>
            <a:ext cx="3431568" cy="20945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515" y="2437972"/>
            <a:ext cx="3452116" cy="40195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31" y="4669599"/>
            <a:ext cx="3431568" cy="17879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76" y="4664467"/>
            <a:ext cx="4007939" cy="17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542" y="3750067"/>
            <a:ext cx="5002657" cy="20331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48" y="1921267"/>
            <a:ext cx="5568594" cy="38619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47352" y="764373"/>
            <a:ext cx="6358847" cy="1293028"/>
          </a:xfrm>
        </p:spPr>
        <p:txBody>
          <a:bodyPr/>
          <a:lstStyle/>
          <a:p>
            <a:r>
              <a:rPr lang="en-US" dirty="0">
                <a:latin typeface="Elephant" panose="02020904090505020303" pitchFamily="18" charset="0"/>
              </a:rPr>
              <a:t>THE VISION OF THE COMPANY</a:t>
            </a:r>
            <a:endParaRPr lang="es-CO" dirty="0">
              <a:latin typeface="Elephant" panose="02020904090505020303" pitchFamily="18" charset="0"/>
            </a:endParaRPr>
          </a:p>
        </p:txBody>
      </p:sp>
      <p:sp>
        <p:nvSpPr>
          <p:cNvPr id="5" name="Esquina doblada 4"/>
          <p:cNvSpPr/>
          <p:nvPr/>
        </p:nvSpPr>
        <p:spPr>
          <a:xfrm>
            <a:off x="10059254" y="5442733"/>
            <a:ext cx="2090792" cy="636998"/>
          </a:xfrm>
          <a:prstGeom prst="foldedCorner">
            <a:avLst/>
          </a:prstGeom>
          <a:ln w="19050"/>
          <a:effectLst>
            <a:innerShdw blurRad="63500" dist="50800" dir="81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  <a:sp3d>
            <a:bevelT w="508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INCREASE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42" y="1921267"/>
            <a:ext cx="5002657" cy="1828800"/>
          </a:xfrm>
          <a:prstGeom prst="rect">
            <a:avLst/>
          </a:prstGeom>
        </p:spPr>
      </p:pic>
      <p:sp>
        <p:nvSpPr>
          <p:cNvPr id="10" name="Pergamino vertical 9"/>
          <p:cNvSpPr/>
          <p:nvPr/>
        </p:nvSpPr>
        <p:spPr>
          <a:xfrm>
            <a:off x="1869896" y="1410887"/>
            <a:ext cx="3277456" cy="596116"/>
          </a:xfrm>
          <a:prstGeom prst="verticalScroll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REGIONAL POSITIONING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568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78202" y="821933"/>
            <a:ext cx="4827998" cy="1235468"/>
          </a:xfrm>
        </p:spPr>
        <p:txBody>
          <a:bodyPr>
            <a:normAutofit/>
          </a:bodyPr>
          <a:lstStyle/>
          <a:p>
            <a:r>
              <a:rPr lang="es-CO" dirty="0" err="1">
                <a:latin typeface="Elephant" panose="02020904090505020303" pitchFamily="18" charset="0"/>
              </a:rPr>
              <a:t>Mission</a:t>
            </a:r>
            <a:r>
              <a:rPr lang="es-CO" dirty="0">
                <a:latin typeface="Elephant" panose="02020904090505020303" pitchFamily="18" charset="0"/>
              </a:rPr>
              <a:t> of </a:t>
            </a:r>
            <a:r>
              <a:rPr lang="es-CO" dirty="0" err="1">
                <a:latin typeface="Elephant" panose="02020904090505020303" pitchFamily="18" charset="0"/>
              </a:rPr>
              <a:t>the</a:t>
            </a:r>
            <a:r>
              <a:rPr lang="es-CO" dirty="0">
                <a:latin typeface="Elephant" panose="02020904090505020303" pitchFamily="18" charset="0"/>
              </a:rPr>
              <a:t> </a:t>
            </a:r>
            <a:r>
              <a:rPr lang="es-CO" dirty="0" err="1">
                <a:latin typeface="Elephant" panose="02020904090505020303" pitchFamily="18" charset="0"/>
              </a:rPr>
              <a:t>company</a:t>
            </a:r>
            <a:endParaRPr lang="es-CO" dirty="0">
              <a:latin typeface="Elephant" panose="02020904090505020303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037" y="2162177"/>
            <a:ext cx="1119883" cy="15467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834" y="2167847"/>
            <a:ext cx="5421490" cy="36424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3494" r="22309"/>
          <a:stretch/>
        </p:blipFill>
        <p:spPr>
          <a:xfrm>
            <a:off x="4006921" y="2162176"/>
            <a:ext cx="2188396" cy="36480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15" y="3924728"/>
            <a:ext cx="3575405" cy="1885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2097">
                        <a14:foregroundMark x1="46290" y1="6783" x2="46290" y2="6783"/>
                        <a14:foregroundMark x1="83387" y1="85777" x2="83387" y2="85777"/>
                        <a14:backgroundMark x1="55968" y1="4158" x2="55968" y2="4158"/>
                        <a14:backgroundMark x1="44516" y1="4814" x2="44516" y2="4814"/>
                        <a14:backgroundMark x1="44516" y1="14880" x2="44516" y2="153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516" y="2057401"/>
            <a:ext cx="2219218" cy="16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0" y="774647"/>
            <a:ext cx="8610600" cy="1293028"/>
          </a:xfrm>
        </p:spPr>
        <p:txBody>
          <a:bodyPr/>
          <a:lstStyle/>
          <a:p>
            <a:r>
              <a:rPr lang="en-US" dirty="0">
                <a:latin typeface="Elephant" panose="02020904090505020303" pitchFamily="18" charset="0"/>
              </a:rPr>
              <a:t>why </a:t>
            </a:r>
            <a:r>
              <a:rPr lang="en-US" dirty="0" smtClean="0">
                <a:latin typeface="Elephant" panose="02020904090505020303" pitchFamily="18" charset="0"/>
              </a:rPr>
              <a:t>DID we create </a:t>
            </a:r>
            <a:r>
              <a:rPr lang="en-US" dirty="0">
                <a:latin typeface="Elephant" panose="02020904090505020303" pitchFamily="18" charset="0"/>
              </a:rPr>
              <a:t>the </a:t>
            </a:r>
            <a:r>
              <a:rPr lang="en-US" dirty="0" smtClean="0">
                <a:latin typeface="Elephant" panose="02020904090505020303" pitchFamily="18" charset="0"/>
              </a:rPr>
              <a:t>company?</a:t>
            </a:r>
            <a:endParaRPr lang="es-CO" dirty="0">
              <a:latin typeface="Elephant" panose="02020904090505020303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87" t="5735" r="21930" b="5931"/>
          <a:stretch/>
        </p:blipFill>
        <p:spPr>
          <a:xfrm>
            <a:off x="707204" y="1859622"/>
            <a:ext cx="2188396" cy="41404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31" y="1859622"/>
            <a:ext cx="2895600" cy="15811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29" y="3719244"/>
            <a:ext cx="3021245" cy="22808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>
                        <a14:foregroundMark x1="17143" y1="42095" x2="17143" y2="42095"/>
                        <a14:foregroundMark x1="14143" y1="47048" x2="14143" y2="47048"/>
                        <a14:foregroundMark x1="21286" y1="48190" x2="21286" y2="48190"/>
                        <a14:foregroundMark x1="46571" y1="93333" x2="46571" y2="93333"/>
                        <a14:foregroundMark x1="53714" y1="92381" x2="53714" y2="92381"/>
                        <a14:foregroundMark x1="43286" y1="85905" x2="43286" y2="85905"/>
                        <a14:foregroundMark x1="49286" y1="85905" x2="49286" y2="85905"/>
                        <a14:foregroundMark x1="54000" y1="19810" x2="54000" y2="19810"/>
                        <a14:foregroundMark x1="53286" y1="9333" x2="53286" y2="9333"/>
                        <a14:foregroundMark x1="49286" y1="9333" x2="49286" y2="9333"/>
                        <a14:foregroundMark x1="45857" y1="17333" x2="45857" y2="17333"/>
                        <a14:foregroundMark x1="50714" y1="13714" x2="50714" y2="13714"/>
                        <a14:foregroundMark x1="44000" y1="19810" x2="44000" y2="19810"/>
                        <a14:foregroundMark x1="51143" y1="23810" x2="51143" y2="23810"/>
                        <a14:foregroundMark x1="53000" y1="6857" x2="53000" y2="6857"/>
                        <a14:foregroundMark x1="55571" y1="15238" x2="55571" y2="15238"/>
                        <a14:foregroundMark x1="57857" y1="23810" x2="57857" y2="23810"/>
                        <a14:foregroundMark x1="50000" y1="4762" x2="50000" y2="4762"/>
                        <a14:foregroundMark x1="46571" y1="13714" x2="46571" y2="13714"/>
                        <a14:foregroundMark x1="46571" y1="6857" x2="46571" y2="6857"/>
                        <a14:foregroundMark x1="48143" y1="2857" x2="48143" y2="2857"/>
                        <a14:foregroundMark x1="57000" y1="86857" x2="57000" y2="86857"/>
                        <a14:foregroundMark x1="58143" y1="81905" x2="58143" y2="81905"/>
                        <a14:foregroundMark x1="48429" y1="80000" x2="48429" y2="80000"/>
                        <a14:foregroundMark x1="43571" y1="80000" x2="43571" y2="8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1074" y="2067675"/>
            <a:ext cx="3199329" cy="20666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303" y="4414837"/>
            <a:ext cx="2705100" cy="1685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130" y="2096591"/>
            <a:ext cx="2115620" cy="39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117</TotalTime>
  <Words>58</Words>
  <Application>Microsoft Office PowerPoint</Application>
  <PresentationFormat>Panorámica</PresentationFormat>
  <Paragraphs>18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Cooper Black</vt:lpstr>
      <vt:lpstr>Elephant</vt:lpstr>
      <vt:lpstr>Estela de condensación</vt:lpstr>
      <vt:lpstr>BISUTEX LTDA. </vt:lpstr>
      <vt:lpstr>WHAT´S BISUTEX LTDA?</vt:lpstr>
      <vt:lpstr>Principal activity</vt:lpstr>
      <vt:lpstr>LOGO</vt:lpstr>
      <vt:lpstr>SLOGAN</vt:lpstr>
      <vt:lpstr>THE VISION OF THE COMPANY</vt:lpstr>
      <vt:lpstr>Mission of the company</vt:lpstr>
      <vt:lpstr>why DID we create the company?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BISUTEX LTDA.</dc:title>
  <dc:creator>PC</dc:creator>
  <cp:lastModifiedBy>PC</cp:lastModifiedBy>
  <cp:revision>13</cp:revision>
  <dcterms:created xsi:type="dcterms:W3CDTF">2018-07-22T15:44:11Z</dcterms:created>
  <dcterms:modified xsi:type="dcterms:W3CDTF">2018-07-25T01:22:29Z</dcterms:modified>
</cp:coreProperties>
</file>